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Introduction to the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12/7/20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1: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10949050" cy="56938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9441A-642B-4EA4-8E2F-1EE40572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55" y="1081902"/>
            <a:ext cx="7691545" cy="55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Creating an R Studio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FC30-2628-4F62-AD61-17A0E63FC0E4}"/>
              </a:ext>
            </a:extLst>
          </p:cNvPr>
          <p:cNvSpPr txBox="1"/>
          <p:nvPr/>
        </p:nvSpPr>
        <p:spPr>
          <a:xfrm>
            <a:off x="8222708" y="2900154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Click file -&gt; new project -&gt; Existing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8ABB8-6CFB-4BF7-A6F8-CD9A9C77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3" y="1124320"/>
            <a:ext cx="7043085" cy="54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Creating an R Studio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FC30-2628-4F62-AD61-17A0E63FC0E4}"/>
              </a:ext>
            </a:extLst>
          </p:cNvPr>
          <p:cNvSpPr txBox="1"/>
          <p:nvPr/>
        </p:nvSpPr>
        <p:spPr>
          <a:xfrm>
            <a:off x="8222708" y="2900154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Click file -&gt; new project -&gt; Existing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CFDF-7F9E-4266-8D17-858D524B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51" y="1124039"/>
            <a:ext cx="7020582" cy="5414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F8C16-CFF0-4AD5-AD2E-BA52BBDCAEF9}"/>
              </a:ext>
            </a:extLst>
          </p:cNvPr>
          <p:cNvSpPr txBox="1"/>
          <p:nvPr/>
        </p:nvSpPr>
        <p:spPr>
          <a:xfrm>
            <a:off x="8222708" y="4456238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Then navigate to the folder where you are storing all of today’s files</a:t>
            </a:r>
          </a:p>
        </p:txBody>
      </p:sp>
    </p:spTree>
    <p:extLst>
      <p:ext uri="{BB962C8B-B14F-4D97-AF65-F5344CB8AC3E}">
        <p14:creationId xmlns:p14="http://schemas.microsoft.com/office/powerpoint/2010/main" val="26806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Creating an R Studio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sure to work in a project file in R 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BFC30-2628-4F62-AD61-17A0E63FC0E4}"/>
              </a:ext>
            </a:extLst>
          </p:cNvPr>
          <p:cNvSpPr txBox="1"/>
          <p:nvPr/>
        </p:nvSpPr>
        <p:spPr>
          <a:xfrm>
            <a:off x="8222708" y="2900154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Click file -&gt; new project -&gt; Existing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DCFDF-7F9E-4266-8D17-858D524B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51" y="1124039"/>
            <a:ext cx="7020582" cy="5414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F8C16-CFF0-4AD5-AD2E-BA52BBDCAEF9}"/>
              </a:ext>
            </a:extLst>
          </p:cNvPr>
          <p:cNvSpPr txBox="1"/>
          <p:nvPr/>
        </p:nvSpPr>
        <p:spPr>
          <a:xfrm>
            <a:off x="8222708" y="4456238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Then navigate to the folder where you are storing all of today’s files</a:t>
            </a:r>
          </a:p>
        </p:txBody>
      </p:sp>
    </p:spTree>
    <p:extLst>
      <p:ext uri="{BB962C8B-B14F-4D97-AF65-F5344CB8AC3E}">
        <p14:creationId xmlns:p14="http://schemas.microsoft.com/office/powerpoint/2010/main" val="72795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6116</TotalTime>
  <Words>226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1. Introduction to the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139</cp:revision>
  <cp:lastPrinted>2019-07-22T15:55:49Z</cp:lastPrinted>
  <dcterms:created xsi:type="dcterms:W3CDTF">2017-12-17T16:55:41Z</dcterms:created>
  <dcterms:modified xsi:type="dcterms:W3CDTF">2020-12-07T09:28:48Z</dcterms:modified>
</cp:coreProperties>
</file>